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9" r:id="rId5"/>
    <p:sldId id="258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057D9E2-CBA8-48FA-B873-915DD048DA05}" type="datetimeFigureOut">
              <a:rPr lang="en-IE" smtClean="0"/>
              <a:t>14/08/2023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pic>
        <p:nvPicPr>
          <p:cNvPr id="2" name="Picture 2" descr="2023 Rugby World Cup - Wikipedia">
            <a:extLst>
              <a:ext uri="{FF2B5EF4-FFF2-40B4-BE49-F238E27FC236}">
                <a16:creationId xmlns:a16="http://schemas.microsoft.com/office/drawing/2014/main" id="{63DFD95F-EF57-9336-649D-DFE77DABF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186" y="245069"/>
            <a:ext cx="4609628" cy="5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27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5036" y="270419"/>
            <a:ext cx="4633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>
                <a:solidFill>
                  <a:schemeClr val="accent1">
                    <a:lumMod val="50000"/>
                  </a:schemeClr>
                </a:solidFill>
              </a:rPr>
              <a:t>For Your Information</a:t>
            </a: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3BD750CF-2A14-3E80-A3D9-140648610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502C48-53C6-8F2F-019C-630D510F43DD}"/>
              </a:ext>
            </a:extLst>
          </p:cNvPr>
          <p:cNvSpPr txBox="1"/>
          <p:nvPr/>
        </p:nvSpPr>
        <p:spPr>
          <a:xfrm>
            <a:off x="1619672" y="1268760"/>
            <a:ext cx="7146498" cy="488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E" sz="1100" dirty="0"/>
              <a:t>Thank you for downloading this </a:t>
            </a:r>
            <a:r>
              <a:rPr lang="en-IE" sz="1100" dirty="0" err="1"/>
              <a:t>Seomra</a:t>
            </a:r>
            <a:r>
              <a:rPr lang="en-IE" sz="1100" dirty="0"/>
              <a:t> Ranga resource. We hope that you find it practical and useful in your classroom.</a:t>
            </a:r>
          </a:p>
          <a:p>
            <a:pPr>
              <a:lnSpc>
                <a:spcPct val="150000"/>
              </a:lnSpc>
            </a:pPr>
            <a:r>
              <a:rPr lang="en-IE" sz="1100" dirty="0"/>
              <a:t>Please be aware of the following conditions before using this resource.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E" sz="1100" dirty="0"/>
          </a:p>
          <a:p>
            <a:pPr>
              <a:lnSpc>
                <a:spcPct val="150000"/>
              </a:lnSpc>
            </a:pPr>
            <a:r>
              <a:rPr lang="en-IE" sz="1100" b="1" u="sng" dirty="0"/>
              <a:t>Please DO: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Print and copy this resource so that you can use it with your pupils.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Make this resource available to your pupils in a private enclosed online space </a:t>
            </a:r>
            <a:r>
              <a:rPr lang="en-IE" sz="1100" dirty="0" err="1"/>
              <a:t>eg.</a:t>
            </a:r>
            <a:r>
              <a:rPr lang="en-IE" sz="1100" dirty="0"/>
              <a:t> Google Classroom, Seesaw, </a:t>
            </a:r>
            <a:r>
              <a:rPr lang="en-IE" sz="1100" dirty="0" err="1"/>
              <a:t>Edublogs</a:t>
            </a:r>
            <a:r>
              <a:rPr lang="en-IE" sz="1100" dirty="0"/>
              <a:t> etc.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Tell others if you have found it useful.</a:t>
            </a:r>
            <a:br>
              <a:rPr lang="en-IE" sz="1100" dirty="0"/>
            </a:br>
            <a:endParaRPr lang="en-IE" sz="1100" dirty="0"/>
          </a:p>
          <a:p>
            <a:pPr>
              <a:lnSpc>
                <a:spcPct val="150000"/>
              </a:lnSpc>
            </a:pPr>
            <a:r>
              <a:rPr lang="en-IE" sz="1100" b="1" u="sng" dirty="0"/>
              <a:t>Please DO NOT: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Make this resource available on your school website for anyone to download.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Share  this resource with participants on any sort of course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Share this resource with other teachers in online groups </a:t>
            </a:r>
            <a:r>
              <a:rPr lang="en-IE" sz="1100" dirty="0" err="1"/>
              <a:t>eg.</a:t>
            </a:r>
            <a:r>
              <a:rPr lang="en-IE" sz="1100" dirty="0"/>
              <a:t> Facebook Groups, WhatsApp Groups etc.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E" sz="1100" dirty="0"/>
          </a:p>
          <a:p>
            <a:pPr>
              <a:lnSpc>
                <a:spcPct val="150000"/>
              </a:lnSpc>
            </a:pPr>
            <a:r>
              <a:rPr lang="en-IE" sz="1100" dirty="0"/>
              <a:t>Kind regards, </a:t>
            </a:r>
            <a:r>
              <a:rPr lang="en-IE" sz="1100" dirty="0" err="1"/>
              <a:t>Seomra</a:t>
            </a:r>
            <a:r>
              <a:rPr lang="en-IE" sz="1100" dirty="0"/>
              <a:t> Ranga</a:t>
            </a:r>
          </a:p>
        </p:txBody>
      </p:sp>
    </p:spTree>
    <p:extLst>
      <p:ext uri="{BB962C8B-B14F-4D97-AF65-F5344CB8AC3E}">
        <p14:creationId xmlns:p14="http://schemas.microsoft.com/office/powerpoint/2010/main" val="3122481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916832"/>
            <a:ext cx="7488832" cy="426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The Rugby World Cup is held every four years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The 2023 event is the 10th Rugby World Cup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This is the second time that the tournament will be held in France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France won the bid to host the Rugby World Cup 2023 at a special meeting in London in November 2017, beating off competition from South Africa.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15816" y="1268760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Background</a:t>
            </a: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BA846A77-21F2-CE0A-1FF5-BFB86B183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1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21351" y="2238979"/>
            <a:ext cx="42835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000" dirty="0"/>
              <a:t>The winning team in the Rugby World Cup receives the Webb Ellis Cup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000" dirty="0"/>
              <a:t>The cup is named after William Webb Ellis, reputed to be the inventor of the game of rugby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000" dirty="0"/>
              <a:t>The current holder of the Webb Ellis Cup is South Africa who won the 2019 Rugby World Cup in Japan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46984" y="1268760"/>
            <a:ext cx="2221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Cup</a:t>
            </a:r>
          </a:p>
        </p:txBody>
      </p:sp>
      <p:pic>
        <p:nvPicPr>
          <p:cNvPr id="1026" name="Picture 2" descr="File:Rugby World Cup Troph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76646"/>
            <a:ext cx="2620002" cy="394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EEFE96F1-01DE-C90F-EBEB-F123FA0C8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25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480305" y="235794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Host Nation:</a:t>
            </a:r>
          </a:p>
          <a:p>
            <a:pPr algn="ctr"/>
            <a:r>
              <a:rPr lang="en-IE" b="1" dirty="0"/>
              <a:t>France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257841" y="235794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Dates:</a:t>
            </a:r>
          </a:p>
          <a:p>
            <a:pPr algn="ctr"/>
            <a:r>
              <a:rPr lang="en-IE" b="1" dirty="0"/>
              <a:t>Sept. 8th  - Oct. 28th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480305" y="414908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No. of Nations:</a:t>
            </a:r>
          </a:p>
          <a:p>
            <a:pPr algn="ctr"/>
            <a:r>
              <a:rPr lang="en-IE" b="1" dirty="0"/>
              <a:t>20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257841" y="414908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No. of Venues:</a:t>
            </a:r>
          </a:p>
          <a:p>
            <a:pPr algn="ctr"/>
            <a:r>
              <a:rPr lang="en-IE" b="1" dirty="0"/>
              <a:t>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63888" y="1384880"/>
            <a:ext cx="2221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Stats</a:t>
            </a:r>
          </a:p>
        </p:txBody>
      </p:sp>
      <p:pic>
        <p:nvPicPr>
          <p:cNvPr id="6" name="Picture 2" descr="2023 Rugby World Cup - Wikipedia">
            <a:extLst>
              <a:ext uri="{FF2B5EF4-FFF2-40B4-BE49-F238E27FC236}">
                <a16:creationId xmlns:a16="http://schemas.microsoft.com/office/drawing/2014/main" id="{A340CD84-EC79-CE47-07EC-AFEBCB1AA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34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21351" y="2238979"/>
            <a:ext cx="42835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/>
              <a:t>The logo for the Rugby World Cup 2023 features the blue, white and red of the French flag as well as rugby balls coming together to form a beating heart.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46984" y="1268760"/>
            <a:ext cx="2221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Logo</a:t>
            </a: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CCC52CBD-47A7-3BDF-B478-0E14ED089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2023 Rugby World Cup - Wikipedia">
            <a:extLst>
              <a:ext uri="{FF2B5EF4-FFF2-40B4-BE49-F238E27FC236}">
                <a16:creationId xmlns:a16="http://schemas.microsoft.com/office/drawing/2014/main" id="{C7DFA64F-8FD7-F40C-0877-5C9CAE4B6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83616"/>
            <a:ext cx="3603854" cy="46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62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7605" y="2176702"/>
            <a:ext cx="7488832" cy="3737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Twenty teams will compete for the Rugby World Cup 2023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The 20 teams are divided into four pools of five teams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12 teams qualified as top three in their pool in the last World Cup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300" dirty="0"/>
              <a:t>8 teams qualified in qualification tournaments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1" y="129820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Structure</a:t>
            </a: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99E3C0E7-3A86-718A-E7BE-C82CB03F4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78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84916" y="1844824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Pool A</a:t>
            </a:r>
          </a:p>
          <a:p>
            <a:pPr algn="ctr"/>
            <a:r>
              <a:rPr lang="en-IE" b="1" dirty="0"/>
              <a:t>New Zealand</a:t>
            </a:r>
          </a:p>
          <a:p>
            <a:pPr algn="ctr"/>
            <a:r>
              <a:rPr lang="en-IE" b="1" dirty="0"/>
              <a:t>France</a:t>
            </a:r>
          </a:p>
          <a:p>
            <a:pPr algn="ctr"/>
            <a:r>
              <a:rPr lang="en-IE" b="1" dirty="0"/>
              <a:t>Italy</a:t>
            </a:r>
          </a:p>
          <a:p>
            <a:pPr algn="ctr"/>
            <a:r>
              <a:rPr lang="en-IE" b="1" dirty="0"/>
              <a:t>Uruguay</a:t>
            </a:r>
          </a:p>
          <a:p>
            <a:pPr algn="ctr"/>
            <a:r>
              <a:rPr lang="en-IE" b="1" dirty="0"/>
              <a:t>Namibia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098482" y="1844824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Pool B</a:t>
            </a:r>
          </a:p>
          <a:p>
            <a:pPr algn="ctr"/>
            <a:r>
              <a:rPr lang="en-IE" b="1" dirty="0"/>
              <a:t>South Africa</a:t>
            </a:r>
          </a:p>
          <a:p>
            <a:pPr algn="ctr"/>
            <a:r>
              <a:rPr lang="en-IE" b="1" dirty="0"/>
              <a:t>Ireland</a:t>
            </a:r>
          </a:p>
          <a:p>
            <a:pPr algn="ctr"/>
            <a:r>
              <a:rPr lang="en-IE" b="1" dirty="0"/>
              <a:t>Scotland</a:t>
            </a:r>
          </a:p>
          <a:p>
            <a:pPr algn="ctr"/>
            <a:r>
              <a:rPr lang="en-IE" b="1" dirty="0"/>
              <a:t>Tonga</a:t>
            </a:r>
          </a:p>
          <a:p>
            <a:pPr algn="ctr"/>
            <a:r>
              <a:rPr lang="en-IE" b="1" dirty="0"/>
              <a:t>Romania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584916" y="4293096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Pool C</a:t>
            </a:r>
          </a:p>
          <a:p>
            <a:pPr algn="ctr"/>
            <a:r>
              <a:rPr lang="en-IE" b="1" dirty="0"/>
              <a:t>Australia</a:t>
            </a:r>
          </a:p>
          <a:p>
            <a:pPr algn="ctr"/>
            <a:r>
              <a:rPr lang="en-IE" b="1" dirty="0"/>
              <a:t>Wales</a:t>
            </a:r>
          </a:p>
          <a:p>
            <a:pPr algn="ctr"/>
            <a:r>
              <a:rPr lang="en-IE" b="1" dirty="0"/>
              <a:t>Fiji</a:t>
            </a:r>
          </a:p>
          <a:p>
            <a:pPr algn="ctr"/>
            <a:r>
              <a:rPr lang="en-IE" b="1" dirty="0"/>
              <a:t>Georgia</a:t>
            </a:r>
          </a:p>
          <a:p>
            <a:pPr algn="ctr"/>
            <a:r>
              <a:rPr lang="en-IE" b="1" dirty="0"/>
              <a:t>Portugal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098482" y="4293096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Pool D</a:t>
            </a:r>
          </a:p>
          <a:p>
            <a:pPr algn="ctr"/>
            <a:r>
              <a:rPr lang="en-IE" b="1" dirty="0"/>
              <a:t>England</a:t>
            </a:r>
          </a:p>
          <a:p>
            <a:pPr algn="ctr"/>
            <a:r>
              <a:rPr lang="en-IE" b="1" dirty="0"/>
              <a:t>Argentina</a:t>
            </a:r>
          </a:p>
          <a:p>
            <a:pPr algn="ctr"/>
            <a:r>
              <a:rPr lang="en-IE" b="1" dirty="0"/>
              <a:t>Japan</a:t>
            </a:r>
          </a:p>
          <a:p>
            <a:pPr algn="ctr"/>
            <a:r>
              <a:rPr lang="en-IE" b="1" dirty="0"/>
              <a:t>Samoa</a:t>
            </a:r>
          </a:p>
          <a:p>
            <a:pPr algn="ctr"/>
            <a:r>
              <a:rPr lang="en-IE" b="1" dirty="0"/>
              <a:t>Chile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9258" y="1044028"/>
            <a:ext cx="2221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Pools</a:t>
            </a:r>
          </a:p>
        </p:txBody>
      </p:sp>
      <p:pic>
        <p:nvPicPr>
          <p:cNvPr id="6" name="Picture 2" descr="2023 Rugby World Cup - Wikipedia">
            <a:extLst>
              <a:ext uri="{FF2B5EF4-FFF2-40B4-BE49-F238E27FC236}">
                <a16:creationId xmlns:a16="http://schemas.microsoft.com/office/drawing/2014/main" id="{C6A23CB6-37ED-42DB-2BEE-5360E1325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74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916832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In each pool, each team plays each of the other teams, meaning there will be ten games played in each pool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Win = 4 points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Draw = 2 points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Loss (by 8 or more points) = 0 points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Loss (by less than 8 points) = 1 point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Team that scores 4+ tries = 1 bonus point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1" y="129820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Scoring</a:t>
            </a: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7E954B7B-D870-28EC-D361-3B0FAFE77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07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/>
              <a:t>Rugby World Cup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916832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The top two teams in each pool advance to the Quarter Final stage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The top three teams in each pool automatically qualify for the 2027 Rugby World Cup, to be held in Australia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808" y="1298200"/>
            <a:ext cx="3888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Qualification</a:t>
            </a: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3BD750CF-2A14-3E80-A3D9-140648610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67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Thermal</Template>
  <TotalTime>523</TotalTime>
  <Words>641</Words>
  <Application>Microsoft Office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Sassoon</vt:lpstr>
      <vt:lpstr>Verdana</vt:lpstr>
      <vt:lpstr>Thermal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</dc:creator>
  <cp:lastModifiedBy>Damien Quinn</cp:lastModifiedBy>
  <cp:revision>20</cp:revision>
  <dcterms:created xsi:type="dcterms:W3CDTF">2019-07-29T22:04:53Z</dcterms:created>
  <dcterms:modified xsi:type="dcterms:W3CDTF">2023-08-14T20:22:36Z</dcterms:modified>
</cp:coreProperties>
</file>